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5B54D682-30C9-49D3-AAB1-9BCBCD1E1E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65EECDFD-851E-472E-814C-0671C637495B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CD5215B-1A63-4878-9FED-CAF46AEBAD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30A4D5BC-96D2-4EA8-A7A1-01E622E722DE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第二課 全球暖化是福是禍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</a:t>
            </a:r>
            <a:r>
              <a:rPr lang="zh-TW" altLang="en-US" dirty="0">
                <a:latin typeface="標楷體" panose="03000509000000000000" pitchFamily="65" charset="-120"/>
              </a:rPr>
              <a:t>從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至今，仍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since…, …still…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600"/>
              </a:spcBef>
            </a:pPr>
            <a:r>
              <a:rPr lang="zh-TW" altLang="en-US" dirty="0"/>
              <a:t>氣候峰會</a:t>
            </a:r>
            <a:r>
              <a:rPr lang="zh-TW" altLang="en-US" dirty="0">
                <a:solidFill>
                  <a:srgbClr val="FF0000"/>
                </a:solidFill>
              </a:rPr>
              <a:t>從</a:t>
            </a:r>
            <a:r>
              <a:rPr lang="zh-TW" altLang="en-US" dirty="0"/>
              <a:t>一九九七年舉辦</a:t>
            </a:r>
            <a:r>
              <a:rPr lang="zh-TW" altLang="en-US" dirty="0">
                <a:solidFill>
                  <a:srgbClr val="FF0000"/>
                </a:solidFill>
              </a:rPr>
              <a:t>至今</a:t>
            </a:r>
            <a:r>
              <a:rPr lang="zh-TW" altLang="en-US" dirty="0"/>
              <a:t>，</a:t>
            </a:r>
            <a:r>
              <a:rPr lang="zh-TW" altLang="en-US" dirty="0">
                <a:solidFill>
                  <a:srgbClr val="FF0000"/>
                </a:solidFill>
              </a:rPr>
              <a:t>仍</a:t>
            </a:r>
            <a:r>
              <a:rPr lang="zh-TW" altLang="en-US" dirty="0"/>
              <a:t>無法說服各國達成拯救地球的共識。</a:t>
            </a:r>
          </a:p>
          <a:p>
            <a:pPr>
              <a:spcBef>
                <a:spcPts val="36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從</a:t>
            </a:r>
            <a:r>
              <a:rPr lang="zh-TW" altLang="en-US" dirty="0"/>
              <a:t>新冠疫情發生</a:t>
            </a:r>
            <a:r>
              <a:rPr lang="zh-TW" altLang="en-US" dirty="0">
                <a:solidFill>
                  <a:srgbClr val="FF0000"/>
                </a:solidFill>
              </a:rPr>
              <a:t>至今</a:t>
            </a:r>
            <a:r>
              <a:rPr lang="zh-TW" altLang="en-US" dirty="0"/>
              <a:t>，</a:t>
            </a:r>
            <a:r>
              <a:rPr lang="zh-TW" altLang="en-US" dirty="0">
                <a:solidFill>
                  <a:srgbClr val="FF0000"/>
                </a:solidFill>
              </a:rPr>
              <a:t>仍</a:t>
            </a:r>
            <a:r>
              <a:rPr lang="zh-TW" altLang="en-US" dirty="0"/>
              <a:t>無法找到完全有效的藥物。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科技進步快速，</a:t>
            </a:r>
            <a:r>
              <a:rPr lang="zh-TW" altLang="en-US" dirty="0">
                <a:solidFill>
                  <a:srgbClr val="FF0000"/>
                </a:solidFill>
              </a:rPr>
              <a:t>從</a:t>
            </a:r>
            <a:r>
              <a:rPr lang="zh-TW" altLang="en-US" dirty="0"/>
              <a:t>通訊軟體如</a:t>
            </a:r>
            <a:r>
              <a:rPr lang="en-US" altLang="zh-TW" dirty="0"/>
              <a:t>WhatsApp</a:t>
            </a:r>
            <a:r>
              <a:rPr lang="zh-TW" altLang="en-US" dirty="0"/>
              <a:t>、</a:t>
            </a:r>
            <a:r>
              <a:rPr lang="en-US" altLang="zh-TW" dirty="0"/>
              <a:t>Line</a:t>
            </a:r>
            <a:r>
              <a:rPr lang="zh-TW" altLang="en-US" dirty="0"/>
              <a:t>開始流行</a:t>
            </a:r>
            <a:r>
              <a:rPr lang="zh-TW" altLang="en-US" dirty="0">
                <a:solidFill>
                  <a:srgbClr val="FF0000"/>
                </a:solidFill>
              </a:rPr>
              <a:t>至今</a:t>
            </a:r>
            <a:r>
              <a:rPr lang="zh-TW" altLang="en-US" dirty="0"/>
              <a:t>，</a:t>
            </a:r>
            <a:r>
              <a:rPr lang="zh-TW" altLang="en-US" dirty="0">
                <a:solidFill>
                  <a:srgbClr val="FF0000"/>
                </a:solidFill>
              </a:rPr>
              <a:t>仍</a:t>
            </a:r>
            <a:r>
              <a:rPr lang="zh-TW" altLang="en-US" dirty="0"/>
              <a:t>有些人完全沒使用過。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</a:t>
            </a:r>
            <a:r>
              <a:rPr lang="zh-TW" altLang="en-US" dirty="0">
                <a:latin typeface="標楷體" panose="03000509000000000000" pitchFamily="65" charset="-120"/>
              </a:rPr>
              <a:t>尚未｜</a:t>
            </a:r>
            <a:r>
              <a:rPr lang="en-US" altLang="zh-TW" dirty="0"/>
              <a:t>…</a:t>
            </a:r>
            <a:r>
              <a:rPr lang="zh-TW" altLang="en-US" dirty="0"/>
              <a:t> </a:t>
            </a:r>
            <a:r>
              <a:rPr lang="en-US" altLang="zh-TW" dirty="0"/>
              <a:t>not yet…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600"/>
              </a:spcBef>
            </a:pPr>
            <a:r>
              <a:rPr lang="zh-TW" altLang="en-US" dirty="0"/>
              <a:t>許多觀光客想在冰山</a:t>
            </a:r>
            <a:r>
              <a:rPr lang="zh-TW" altLang="en-US" dirty="0">
                <a:solidFill>
                  <a:srgbClr val="FF0000"/>
                </a:solidFill>
              </a:rPr>
              <a:t>尚未</a:t>
            </a:r>
            <a:r>
              <a:rPr lang="zh-TW" altLang="en-US" dirty="0"/>
              <a:t>完全融化前去觀賞壯觀的北極景色。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疫情使得世界各國的經濟受到嚴重衝擊，這情況</a:t>
            </a:r>
            <a:r>
              <a:rPr lang="zh-TW" altLang="en-US" dirty="0">
                <a:solidFill>
                  <a:srgbClr val="FF0000"/>
                </a:solidFill>
              </a:rPr>
              <a:t>尚未</a:t>
            </a:r>
            <a:r>
              <a:rPr lang="zh-TW" altLang="en-US" dirty="0"/>
              <a:t>恢復。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如何減少二氧化碳排放量，世界各國</a:t>
            </a:r>
            <a:r>
              <a:rPr lang="zh-TW" altLang="en-US" dirty="0">
                <a:solidFill>
                  <a:srgbClr val="FF0000"/>
                </a:solidFill>
              </a:rPr>
              <a:t>尚未</a:t>
            </a:r>
            <a:r>
              <a:rPr lang="zh-TW" altLang="en-US" dirty="0"/>
              <a:t>完全達成共識。</a:t>
            </a:r>
          </a:p>
          <a:p>
            <a:pPr>
              <a:spcBef>
                <a:spcPts val="3600"/>
              </a:spcBef>
            </a:pPr>
            <a:endParaRPr lang="zh-TW" altLang="en-US" dirty="0"/>
          </a:p>
          <a:p>
            <a:pPr>
              <a:spcBef>
                <a:spcPts val="3600"/>
              </a:spcBef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三、有利於 </a:t>
            </a:r>
            <a:r>
              <a:rPr lang="en-US" altLang="zh-TW" dirty="0"/>
              <a:t>/</a:t>
            </a:r>
            <a:r>
              <a:rPr lang="zh-TW" altLang="en-US" dirty="0"/>
              <a:t> 有助於｜</a:t>
            </a:r>
            <a:r>
              <a:rPr lang="en-US" altLang="zh-TW" dirty="0"/>
              <a:t>to help…; to be helpful in...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sz="3600" dirty="0"/>
              <a:t>北海航道海域變寬，可航行的時間逐漸增加，</a:t>
            </a:r>
            <a:r>
              <a:rPr lang="zh-TW" altLang="en-US" sz="3600" dirty="0">
                <a:solidFill>
                  <a:srgbClr val="FF0000"/>
                </a:solidFill>
              </a:rPr>
              <a:t>有利於</a:t>
            </a:r>
            <a:r>
              <a:rPr lang="zh-TW" altLang="en-US" sz="3600" dirty="0"/>
              <a:t>發展更多便捷、低成本的運輸航線。</a:t>
            </a:r>
          </a:p>
          <a:p>
            <a:pPr>
              <a:lnSpc>
                <a:spcPct val="100000"/>
              </a:lnSpc>
            </a:pPr>
            <a:r>
              <a:rPr lang="zh-TW" altLang="en-US" sz="3600" dirty="0"/>
              <a:t>運輸便利</a:t>
            </a:r>
            <a:r>
              <a:rPr lang="zh-TW" altLang="en-US" sz="3600" dirty="0">
                <a:solidFill>
                  <a:srgbClr val="FF0000"/>
                </a:solidFill>
              </a:rPr>
              <a:t>有利於</a:t>
            </a:r>
            <a:r>
              <a:rPr lang="zh-TW" altLang="en-US" sz="3600" dirty="0"/>
              <a:t>各國的往來，給世界貿易帶來更多商機。</a:t>
            </a:r>
          </a:p>
          <a:p>
            <a:pPr>
              <a:lnSpc>
                <a:spcPct val="100000"/>
              </a:lnSpc>
            </a:pPr>
            <a:r>
              <a:rPr lang="zh-TW" altLang="en-US" sz="3600" dirty="0"/>
              <a:t>公司採取調整工時的做法，</a:t>
            </a:r>
            <a:r>
              <a:rPr lang="zh-TW" altLang="en-US" sz="3600" dirty="0">
                <a:solidFill>
                  <a:srgbClr val="FF0000"/>
                </a:solidFill>
              </a:rPr>
              <a:t>有助於</a:t>
            </a:r>
            <a:r>
              <a:rPr lang="zh-TW" altLang="en-US" sz="3600" dirty="0"/>
              <a:t>員工重新分配工作與休閒時間。</a:t>
            </a:r>
          </a:p>
          <a:p>
            <a:pPr>
              <a:lnSpc>
                <a:spcPct val="100000"/>
              </a:lnSpc>
            </a:pPr>
            <a:r>
              <a:rPr lang="zh-TW" altLang="en-US" sz="3600" dirty="0"/>
              <a:t>二氧化碳濃度的上升，能夠促進植物</a:t>
            </a:r>
            <a:r>
              <a:rPr lang="zh-TW" altLang="en-US" sz="3600"/>
              <a:t>的光合作用，</a:t>
            </a:r>
            <a:r>
              <a:rPr lang="zh-TW" altLang="en-US" sz="3600">
                <a:solidFill>
                  <a:srgbClr val="FF0000"/>
                </a:solidFill>
              </a:rPr>
              <a:t>有助於</a:t>
            </a:r>
            <a:r>
              <a:rPr lang="zh-TW" altLang="en-US" sz="3600" dirty="0"/>
              <a:t>作物生長。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216</Words>
  <Application>Microsoft Office PowerPoint</Application>
  <PresentationFormat>寬螢幕</PresentationFormat>
  <Paragraphs>14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44</cp:revision>
  <dcterms:created xsi:type="dcterms:W3CDTF">2024-07-26T00:45:44Z</dcterms:created>
  <dcterms:modified xsi:type="dcterms:W3CDTF">2026-04-27T08:46:40Z</dcterms:modified>
</cp:coreProperties>
</file>